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354C"/>
    <a:srgbClr val="82B450"/>
    <a:srgbClr val="003C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E20418-8A66-7F4C-884E-43F4C01F2EBB}" v="6" dt="2022-02-01T19:13:05.0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64"/>
    <p:restoredTop sz="94836"/>
  </p:normalViewPr>
  <p:slideViewPr>
    <p:cSldViewPr snapToGrid="0" snapToObjects="1">
      <p:cViewPr varScale="1">
        <p:scale>
          <a:sx n="71" d="100"/>
          <a:sy n="71" d="100"/>
        </p:scale>
        <p:origin x="30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ycowski, Samantha" userId="a280b9f9-edb1-41f3-8780-4ff8426e8ac6" providerId="ADAL" clId="{D8E20418-8A66-7F4C-884E-43F4C01F2EBB}"/>
    <pc:docChg chg="undo custSel addSld modSld modMainMaster">
      <pc:chgData name="Grycowski, Samantha" userId="a280b9f9-edb1-41f3-8780-4ff8426e8ac6" providerId="ADAL" clId="{D8E20418-8A66-7F4C-884E-43F4C01F2EBB}" dt="2022-02-01T19:13:05.071" v="165"/>
      <pc:docMkLst>
        <pc:docMk/>
      </pc:docMkLst>
      <pc:sldChg chg="addSp delSp modSp mod">
        <pc:chgData name="Grycowski, Samantha" userId="a280b9f9-edb1-41f3-8780-4ff8426e8ac6" providerId="ADAL" clId="{D8E20418-8A66-7F4C-884E-43F4C01F2EBB}" dt="2022-01-27T17:03:21.928" v="160" actId="20577"/>
        <pc:sldMkLst>
          <pc:docMk/>
          <pc:sldMk cId="3516184645" sldId="256"/>
        </pc:sldMkLst>
        <pc:spChg chg="del">
          <ac:chgData name="Grycowski, Samantha" userId="a280b9f9-edb1-41f3-8780-4ff8426e8ac6" providerId="ADAL" clId="{D8E20418-8A66-7F4C-884E-43F4C01F2EBB}" dt="2022-01-27T17:00:34.469" v="27" actId="478"/>
          <ac:spMkLst>
            <pc:docMk/>
            <pc:sldMk cId="3516184645" sldId="256"/>
            <ac:spMk id="4" creationId="{C8D97821-152A-AA4C-BA8A-05327B3467A0}"/>
          </ac:spMkLst>
        </pc:spChg>
        <pc:spChg chg="add mod">
          <ac:chgData name="Grycowski, Samantha" userId="a280b9f9-edb1-41f3-8780-4ff8426e8ac6" providerId="ADAL" clId="{D8E20418-8A66-7F4C-884E-43F4C01F2EBB}" dt="2022-01-27T17:03:21.928" v="160" actId="20577"/>
          <ac:spMkLst>
            <pc:docMk/>
            <pc:sldMk cId="3516184645" sldId="256"/>
            <ac:spMk id="5" creationId="{546D4146-4B56-B14F-9CC8-FC11E2488ED2}"/>
          </ac:spMkLst>
        </pc:spChg>
        <pc:spChg chg="mod">
          <ac:chgData name="Grycowski, Samantha" userId="a280b9f9-edb1-41f3-8780-4ff8426e8ac6" providerId="ADAL" clId="{D8E20418-8A66-7F4C-884E-43F4C01F2EBB}" dt="2022-01-27T17:00:55.191" v="35" actId="1036"/>
          <ac:spMkLst>
            <pc:docMk/>
            <pc:sldMk cId="3516184645" sldId="256"/>
            <ac:spMk id="11" creationId="{6DB78A19-D335-B140-B789-B657AAE8607F}"/>
          </ac:spMkLst>
        </pc:spChg>
        <pc:picChg chg="mod">
          <ac:chgData name="Grycowski, Samantha" userId="a280b9f9-edb1-41f3-8780-4ff8426e8ac6" providerId="ADAL" clId="{D8E20418-8A66-7F4C-884E-43F4C01F2EBB}" dt="2022-01-27T17:01:37.966" v="40" actId="1076"/>
          <ac:picMkLst>
            <pc:docMk/>
            <pc:sldMk cId="3516184645" sldId="256"/>
            <ac:picMk id="10" creationId="{162E4B69-9041-3C45-8033-C37F760F3004}"/>
          </ac:picMkLst>
        </pc:picChg>
      </pc:sldChg>
      <pc:sldChg chg="modSp add mod modClrScheme chgLayout">
        <pc:chgData name="Grycowski, Samantha" userId="a280b9f9-edb1-41f3-8780-4ff8426e8ac6" providerId="ADAL" clId="{D8E20418-8A66-7F4C-884E-43F4C01F2EBB}" dt="2022-01-27T17:03:50.486" v="161" actId="1076"/>
        <pc:sldMkLst>
          <pc:docMk/>
          <pc:sldMk cId="2704122388" sldId="257"/>
        </pc:sldMkLst>
        <pc:spChg chg="mod">
          <ac:chgData name="Grycowski, Samantha" userId="a280b9f9-edb1-41f3-8780-4ff8426e8ac6" providerId="ADAL" clId="{D8E20418-8A66-7F4C-884E-43F4C01F2EBB}" dt="2022-01-27T17:03:50.486" v="161" actId="1076"/>
          <ac:spMkLst>
            <pc:docMk/>
            <pc:sldMk cId="2704122388" sldId="257"/>
            <ac:spMk id="4" creationId="{C8D97821-152A-AA4C-BA8A-05327B3467A0}"/>
          </ac:spMkLst>
        </pc:spChg>
        <pc:spChg chg="mod">
          <ac:chgData name="Grycowski, Samantha" userId="a280b9f9-edb1-41f3-8780-4ff8426e8ac6" providerId="ADAL" clId="{D8E20418-8A66-7F4C-884E-43F4C01F2EBB}" dt="2022-01-27T17:03:50.486" v="161" actId="1076"/>
          <ac:spMkLst>
            <pc:docMk/>
            <pc:sldMk cId="2704122388" sldId="257"/>
            <ac:spMk id="11" creationId="{6DB78A19-D335-B140-B789-B657AAE8607F}"/>
          </ac:spMkLst>
        </pc:spChg>
        <pc:picChg chg="mod">
          <ac:chgData name="Grycowski, Samantha" userId="a280b9f9-edb1-41f3-8780-4ff8426e8ac6" providerId="ADAL" clId="{D8E20418-8A66-7F4C-884E-43F4C01F2EBB}" dt="2022-01-27T17:03:50.486" v="161" actId="1076"/>
          <ac:picMkLst>
            <pc:docMk/>
            <pc:sldMk cId="2704122388" sldId="257"/>
            <ac:picMk id="10" creationId="{162E4B69-9041-3C45-8033-C37F760F3004}"/>
          </ac:picMkLst>
        </pc:picChg>
      </pc:sldChg>
      <pc:sldMasterChg chg="modSldLayout">
        <pc:chgData name="Grycowski, Samantha" userId="a280b9f9-edb1-41f3-8780-4ff8426e8ac6" providerId="ADAL" clId="{D8E20418-8A66-7F4C-884E-43F4C01F2EBB}" dt="2022-02-01T19:13:05.071" v="165"/>
        <pc:sldMasterMkLst>
          <pc:docMk/>
          <pc:sldMasterMk cId="3945939087" sldId="2147483660"/>
        </pc:sldMasterMkLst>
        <pc:sldLayoutChg chg="addSp delSp modSp mod">
          <pc:chgData name="Grycowski, Samantha" userId="a280b9f9-edb1-41f3-8780-4ff8426e8ac6" providerId="ADAL" clId="{D8E20418-8A66-7F4C-884E-43F4C01F2EBB}" dt="2022-01-27T17:00:23.652" v="26" actId="14100"/>
          <pc:sldLayoutMkLst>
            <pc:docMk/>
            <pc:sldMasterMk cId="3945939087" sldId="2147483660"/>
            <pc:sldLayoutMk cId="3834433153" sldId="2147483661"/>
          </pc:sldLayoutMkLst>
          <pc:picChg chg="del">
            <ac:chgData name="Grycowski, Samantha" userId="a280b9f9-edb1-41f3-8780-4ff8426e8ac6" providerId="ADAL" clId="{D8E20418-8A66-7F4C-884E-43F4C01F2EBB}" dt="2022-01-27T17:00:08.076" v="21" actId="478"/>
            <ac:picMkLst>
              <pc:docMk/>
              <pc:sldMasterMk cId="3945939087" sldId="2147483660"/>
              <pc:sldLayoutMk cId="3834433153" sldId="2147483661"/>
              <ac:picMk id="3" creationId="{7C05AD5E-2F22-C346-885B-B5D4D1F658DA}"/>
            </ac:picMkLst>
          </pc:picChg>
          <pc:picChg chg="add mod">
            <ac:chgData name="Grycowski, Samantha" userId="a280b9f9-edb1-41f3-8780-4ff8426e8ac6" providerId="ADAL" clId="{D8E20418-8A66-7F4C-884E-43F4C01F2EBB}" dt="2022-01-27T17:00:23.652" v="26" actId="14100"/>
            <ac:picMkLst>
              <pc:docMk/>
              <pc:sldMasterMk cId="3945939087" sldId="2147483660"/>
              <pc:sldLayoutMk cId="3834433153" sldId="2147483661"/>
              <ac:picMk id="4" creationId="{8FDE6738-94E4-3440-B941-B5E5DAEDF7FD}"/>
            </ac:picMkLst>
          </pc:picChg>
        </pc:sldLayoutChg>
        <pc:sldLayoutChg chg="addSp delSp modSp mod">
          <pc:chgData name="Grycowski, Samantha" userId="a280b9f9-edb1-41f3-8780-4ff8426e8ac6" providerId="ADAL" clId="{D8E20418-8A66-7F4C-884E-43F4C01F2EBB}" dt="2022-02-01T19:13:05.071" v="165"/>
          <pc:sldLayoutMkLst>
            <pc:docMk/>
            <pc:sldMasterMk cId="3945939087" sldId="2147483660"/>
            <pc:sldLayoutMk cId="982651528" sldId="2147483663"/>
          </pc:sldLayoutMkLst>
          <pc:spChg chg="del">
            <ac:chgData name="Grycowski, Samantha" userId="a280b9f9-edb1-41f3-8780-4ff8426e8ac6" providerId="ADAL" clId="{D8E20418-8A66-7F4C-884E-43F4C01F2EBB}" dt="2022-01-27T16:59:07.597" v="1" actId="478"/>
            <ac:spMkLst>
              <pc:docMk/>
              <pc:sldMasterMk cId="3945939087" sldId="2147483660"/>
              <pc:sldLayoutMk cId="982651528" sldId="2147483663"/>
              <ac:spMk id="2" creationId="{00000000-0000-0000-0000-000000000000}"/>
            </ac:spMkLst>
          </pc:spChg>
          <pc:spChg chg="del">
            <ac:chgData name="Grycowski, Samantha" userId="a280b9f9-edb1-41f3-8780-4ff8426e8ac6" providerId="ADAL" clId="{D8E20418-8A66-7F4C-884E-43F4C01F2EBB}" dt="2022-01-27T16:59:08.442" v="2" actId="478"/>
            <ac:spMkLst>
              <pc:docMk/>
              <pc:sldMasterMk cId="3945939087" sldId="2147483660"/>
              <pc:sldLayoutMk cId="982651528" sldId="2147483663"/>
              <ac:spMk id="3" creationId="{00000000-0000-0000-0000-000000000000}"/>
            </ac:spMkLst>
          </pc:spChg>
          <pc:spChg chg="del">
            <ac:chgData name="Grycowski, Samantha" userId="a280b9f9-edb1-41f3-8780-4ff8426e8ac6" providerId="ADAL" clId="{D8E20418-8A66-7F4C-884E-43F4C01F2EBB}" dt="2022-01-27T16:59:09.316" v="3" actId="478"/>
            <ac:spMkLst>
              <pc:docMk/>
              <pc:sldMasterMk cId="3945939087" sldId="2147483660"/>
              <pc:sldLayoutMk cId="982651528" sldId="2147483663"/>
              <ac:spMk id="4" creationId="{00000000-0000-0000-0000-000000000000}"/>
            </ac:spMkLst>
          </pc:spChg>
          <pc:spChg chg="del">
            <ac:chgData name="Grycowski, Samantha" userId="a280b9f9-edb1-41f3-8780-4ff8426e8ac6" providerId="ADAL" clId="{D8E20418-8A66-7F4C-884E-43F4C01F2EBB}" dt="2022-01-27T16:59:12.140" v="5" actId="478"/>
            <ac:spMkLst>
              <pc:docMk/>
              <pc:sldMasterMk cId="3945939087" sldId="2147483660"/>
              <pc:sldLayoutMk cId="982651528" sldId="2147483663"/>
              <ac:spMk id="5" creationId="{00000000-0000-0000-0000-000000000000}"/>
            </ac:spMkLst>
          </pc:spChg>
          <pc:spChg chg="del mod">
            <ac:chgData name="Grycowski, Samantha" userId="a280b9f9-edb1-41f3-8780-4ff8426e8ac6" providerId="ADAL" clId="{D8E20418-8A66-7F4C-884E-43F4C01F2EBB}" dt="2022-01-27T16:59:12.849" v="6" actId="478"/>
            <ac:spMkLst>
              <pc:docMk/>
              <pc:sldMasterMk cId="3945939087" sldId="2147483660"/>
              <pc:sldLayoutMk cId="982651528" sldId="2147483663"/>
              <ac:spMk id="6" creationId="{00000000-0000-0000-0000-000000000000}"/>
            </ac:spMkLst>
          </pc:spChg>
          <pc:picChg chg="add del mod">
            <ac:chgData name="Grycowski, Samantha" userId="a280b9f9-edb1-41f3-8780-4ff8426e8ac6" providerId="ADAL" clId="{D8E20418-8A66-7F4C-884E-43F4C01F2EBB}" dt="2022-02-01T19:13:00.065" v="164" actId="478"/>
            <ac:picMkLst>
              <pc:docMk/>
              <pc:sldMasterMk cId="3945939087" sldId="2147483660"/>
              <pc:sldLayoutMk cId="982651528" sldId="2147483663"/>
              <ac:picMk id="3" creationId="{D0BC7F00-16DA-C747-B70F-DF26CE454A32}"/>
            </ac:picMkLst>
          </pc:picChg>
          <pc:picChg chg="add mod">
            <ac:chgData name="Grycowski, Samantha" userId="a280b9f9-edb1-41f3-8780-4ff8426e8ac6" providerId="ADAL" clId="{D8E20418-8A66-7F4C-884E-43F4C01F2EBB}" dt="2022-02-01T19:13:05.071" v="165"/>
            <ac:picMkLst>
              <pc:docMk/>
              <pc:sldMasterMk cId="3945939087" sldId="2147483660"/>
              <pc:sldLayoutMk cId="982651528" sldId="2147483663"/>
              <ac:picMk id="4" creationId="{A589E452-D94F-8943-9B91-3E251FD31F78}"/>
            </ac:picMkLst>
          </pc:picChg>
          <pc:picChg chg="add del mod">
            <ac:chgData name="Grycowski, Samantha" userId="a280b9f9-edb1-41f3-8780-4ff8426e8ac6" providerId="ADAL" clId="{D8E20418-8A66-7F4C-884E-43F4C01F2EBB}" dt="2022-02-01T19:12:21.271" v="162" actId="478"/>
            <ac:picMkLst>
              <pc:docMk/>
              <pc:sldMasterMk cId="3945939087" sldId="2147483660"/>
              <pc:sldLayoutMk cId="982651528" sldId="2147483663"/>
              <ac:picMk id="8" creationId="{751AA176-2E47-4F48-8FE9-93403F59F3E2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C1180-2023-584E-B70D-136E62ABD5D5}" type="datetimeFigureOut">
              <a:rPr lang="en-US" smtClean="0"/>
              <a:t>2/1/22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6BE68-012E-0240-982D-E06F49585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16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46BE68-012E-0240-982D-E06F49585D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109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46BE68-012E-0240-982D-E06F49585D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22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FDE6738-94E4-3440-B941-B5E5DAEDF7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433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968ACC6-B4A3-4D4E-A912-C608F2D97128}" type="datetimeFigureOut">
              <a:rPr lang="en-US" smtClean="0"/>
              <a:t>2/1/22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6195335B-E0CE-154A-A196-ACD22745B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319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589E452-D94F-8943-9B91-3E251FD31F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651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968ACC6-B4A3-4D4E-A912-C608F2D97128}" type="datetimeFigureOut">
              <a:rPr lang="en-US" smtClean="0"/>
              <a:t>2/1/22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6195335B-E0CE-154A-A196-ACD22745B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858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968ACC6-B4A3-4D4E-A912-C608F2D97128}" type="datetimeFigureOut">
              <a:rPr lang="en-US" smtClean="0"/>
              <a:t>2/1/22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6195335B-E0CE-154A-A196-ACD22745B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99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968ACC6-B4A3-4D4E-A912-C608F2D97128}" type="datetimeFigureOut">
              <a:rPr lang="en-US" smtClean="0"/>
              <a:t>2/1/22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6195335B-E0CE-154A-A196-ACD22745B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2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968ACC6-B4A3-4D4E-A912-C608F2D97128}" type="datetimeFigureOut">
              <a:rPr lang="en-US" smtClean="0"/>
              <a:t>2/1/22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6195335B-E0CE-154A-A196-ACD22745B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35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968ACC6-B4A3-4D4E-A912-C608F2D97128}" type="datetimeFigureOut">
              <a:rPr lang="en-US" smtClean="0"/>
              <a:t>2/1/22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6195335B-E0CE-154A-A196-ACD22745B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9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968ACC6-B4A3-4D4E-A912-C608F2D97128}" type="datetimeFigureOut">
              <a:rPr lang="en-US" smtClean="0"/>
              <a:t>2/1/22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6195335B-E0CE-154A-A196-ACD22745B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52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968ACC6-B4A3-4D4E-A912-C608F2D97128}" type="datetimeFigureOut">
              <a:rPr lang="en-US" smtClean="0"/>
              <a:t>2/1/22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6195335B-E0CE-154A-A196-ACD22745B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4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5939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162E4B69-9041-3C45-8033-C37F760F30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6956" y="9428854"/>
            <a:ext cx="1673529" cy="36833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DB78A19-D335-B140-B789-B657AAE8607F}"/>
              </a:ext>
            </a:extLst>
          </p:cNvPr>
          <p:cNvSpPr txBox="1"/>
          <p:nvPr/>
        </p:nvSpPr>
        <p:spPr>
          <a:xfrm>
            <a:off x="4811533" y="9797191"/>
            <a:ext cx="26117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Right click and select “Change Picture” to change logo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6D4146-4B56-B14F-9CC8-FC11E2488ED2}"/>
              </a:ext>
            </a:extLst>
          </p:cNvPr>
          <p:cNvSpPr txBox="1"/>
          <p:nvPr/>
        </p:nvSpPr>
        <p:spPr>
          <a:xfrm>
            <a:off x="349084" y="9486064"/>
            <a:ext cx="4084123" cy="25391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Insert URL [</a:t>
            </a: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www.yourURLgoeshere.com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] here</a:t>
            </a:r>
          </a:p>
        </p:txBody>
      </p:sp>
    </p:spTree>
    <p:extLst>
      <p:ext uri="{BB962C8B-B14F-4D97-AF65-F5344CB8AC3E}">
        <p14:creationId xmlns:p14="http://schemas.microsoft.com/office/powerpoint/2010/main" val="3516184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162E4B69-9041-3C45-8033-C37F760F30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860" y="8945887"/>
            <a:ext cx="2341897" cy="51544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DB78A19-D335-B140-B789-B657AAE8607F}"/>
              </a:ext>
            </a:extLst>
          </p:cNvPr>
          <p:cNvSpPr txBox="1"/>
          <p:nvPr/>
        </p:nvSpPr>
        <p:spPr>
          <a:xfrm>
            <a:off x="4851289" y="9565957"/>
            <a:ext cx="302050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Right click and select “Change Picture” to change logo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D97821-152A-AA4C-BA8A-05327B3467A0}"/>
              </a:ext>
            </a:extLst>
          </p:cNvPr>
          <p:cNvSpPr txBox="1"/>
          <p:nvPr/>
        </p:nvSpPr>
        <p:spPr>
          <a:xfrm>
            <a:off x="368606" y="8838081"/>
            <a:ext cx="4084123" cy="62324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>
                <a:solidFill>
                  <a:srgbClr val="17354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Get Started </a:t>
            </a:r>
            <a:r>
              <a:rPr lang="en-US" sz="1200" b="1" dirty="0">
                <a:solidFill>
                  <a:srgbClr val="17354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Today!</a:t>
            </a:r>
          </a:p>
          <a:p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[Add contact info and affiliate link here]</a:t>
            </a:r>
          </a:p>
        </p:txBody>
      </p:sp>
    </p:spTree>
    <p:extLst>
      <p:ext uri="{BB962C8B-B14F-4D97-AF65-F5344CB8AC3E}">
        <p14:creationId xmlns:p14="http://schemas.microsoft.com/office/powerpoint/2010/main" val="2704122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47</Words>
  <Application>Microsoft Macintosh PowerPoint</Application>
  <PresentationFormat>Custom</PresentationFormat>
  <Paragraphs>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Grycowski, Samantha</dc:creator>
  <cp:lastModifiedBy>Grycowski, Samantha</cp:lastModifiedBy>
  <cp:revision>6</cp:revision>
  <dcterms:created xsi:type="dcterms:W3CDTF">2021-08-27T15:56:41Z</dcterms:created>
  <dcterms:modified xsi:type="dcterms:W3CDTF">2022-02-01T19:13:13Z</dcterms:modified>
</cp:coreProperties>
</file>